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82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slide" Target="slide29.xml"/><Relationship Id="rId7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C89C8F80-7848-2837-501D-C8618A8E28B0}"/>
              </a:ext>
            </a:extLst>
          </p:cNvPr>
          <p:cNvSpPr/>
          <p:nvPr/>
        </p:nvSpPr>
        <p:spPr>
          <a:xfrm>
            <a:off x="8444580" y="5007098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474EAAC8-240A-5394-370D-4962936DD42B}"/>
              </a:ext>
            </a:extLst>
          </p:cNvPr>
          <p:cNvSpPr/>
          <p:nvPr/>
        </p:nvSpPr>
        <p:spPr>
          <a:xfrm>
            <a:off x="8314385" y="5823310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DF78ED4-49E8-F4F8-BFED-ADAC0D4CEB5E}"/>
              </a:ext>
            </a:extLst>
          </p:cNvPr>
          <p:cNvSpPr/>
          <p:nvPr/>
        </p:nvSpPr>
        <p:spPr>
          <a:xfrm>
            <a:off x="8692135" y="5823310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6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83584" y="314699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2374</TotalTime>
  <Words>1275</Words>
  <Application>Microsoft Office PowerPoint</Application>
  <PresentationFormat>Widescreen</PresentationFormat>
  <Paragraphs>317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134</cp:revision>
  <dcterms:created xsi:type="dcterms:W3CDTF">2022-03-28T18:43:16Z</dcterms:created>
  <dcterms:modified xsi:type="dcterms:W3CDTF">2022-08-23T00:09:13Z</dcterms:modified>
</cp:coreProperties>
</file>